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66" d="100"/>
          <a:sy n="66" d="100"/>
        </p:scale>
        <p:origin x="6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0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9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0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2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9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5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7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FB0E59-049B-493D-BB4C-A255330C134C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44A19FD-C9E0-4FD6-BA78-E20C6F2A2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9144000" cy="1304364"/>
          </a:xfrm>
        </p:spPr>
        <p:txBody>
          <a:bodyPr anchor="t"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Мостовский районный исполнительный комитет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спорта и туризма Мостовского районного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2299447"/>
            <a:ext cx="9144000" cy="422237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айонный семинар 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Мостовщина</a:t>
            </a: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туристическая»</a:t>
            </a:r>
          </a:p>
          <a:p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184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архитектуры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8541" y="1690688"/>
            <a:ext cx="3160059" cy="4397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Свято-Троицкий костел» (памятник архитектуры деревянного зодчества с элементами барокко, конца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«Свято-Покровская церковь» в д.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Белавичи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памятник архитектуры начала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столетия.</a:t>
            </a:r>
          </a:p>
          <a:p>
            <a:pPr marL="0" indent="0" algn="just">
              <a:buNone/>
            </a:pP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Свято-Николаевская церковь» в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Дубно (середина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столетия); 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Костел святой Анны в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Лунно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памятник архитектуры позднего классицизма конца 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6" y="1600199"/>
            <a:ext cx="3571374" cy="238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58" y="1690688"/>
            <a:ext cx="3597111" cy="238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8" y="4151803"/>
            <a:ext cx="3509211" cy="247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0" y="4269873"/>
            <a:ext cx="3539290" cy="235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2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3510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Агроусадьбы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9" y="1456869"/>
            <a:ext cx="3463416" cy="2164635"/>
          </a:xfr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8851232" y="1456869"/>
            <a:ext cx="3164305" cy="226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dirty="0" smtClean="0"/>
              <a:t>-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Агроусадьба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«Новоселки над Неманом»;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База отдыха «Уют»;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Агроусадьба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Миневичи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buFontTx/>
              <a:buChar char="-"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Агроусадьба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«Лесная»;</a:t>
            </a:r>
          </a:p>
          <a:p>
            <a:pPr algn="just">
              <a:buFontTx/>
              <a:buChar char="-"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Агроусадьба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«Ян и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Цецилия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21" y="1504996"/>
            <a:ext cx="3463415" cy="2164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9" y="4214186"/>
            <a:ext cx="3463416" cy="2164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21" y="4214185"/>
            <a:ext cx="3592794" cy="21646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2" y="4214185"/>
            <a:ext cx="3259150" cy="21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544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тропа»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8" y="3870159"/>
            <a:ext cx="2711022" cy="2057830"/>
          </a:xfr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8851232" y="1456869"/>
            <a:ext cx="3164305" cy="226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76" y="3870159"/>
            <a:ext cx="2780852" cy="20578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8" y="1386147"/>
            <a:ext cx="2860183" cy="2053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70" y="1386147"/>
            <a:ext cx="4980599" cy="1773912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9003632" y="1609269"/>
            <a:ext cx="3164305" cy="226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700" dirty="0" smtClean="0"/>
              <a:t>-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9434" y="686644"/>
            <a:ext cx="31836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визовую поддержку (ходатайство о въезде в Республику Беларусь и оформлении визы для иностранных охотников),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на участие в охотничьем туре;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заключения (разрешительный документ) на временный ввоз и временный вывоз охотничьего оружия и боеприпасов в/из РБ;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встречу на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погранпереходе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сопровождение к месту проведения охотничьего тура;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квалифицированными егерями, предоставление транспорта, подготовка места охоты, препарирование;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документов на вывоз трофеев (районное ветеринарное свидетельство, международный ветеринарный сертификат);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на охотничьей базе с полной инфраструктурой;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аренду охотничьего оружия и боеприпасов к нему на время охоты.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4" r="26941"/>
          <a:stretch/>
        </p:blipFill>
        <p:spPr>
          <a:xfrm>
            <a:off x="6253144" y="3282182"/>
            <a:ext cx="2167373" cy="27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21659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Липичанская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пуща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42" y="1541873"/>
            <a:ext cx="3403534" cy="231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10" y="1541873"/>
            <a:ext cx="3322096" cy="231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42" y="4069415"/>
            <a:ext cx="3403534" cy="223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0"/>
          <a:stretch/>
        </p:blipFill>
        <p:spPr>
          <a:xfrm>
            <a:off x="8309610" y="4069415"/>
            <a:ext cx="3322096" cy="228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4176" y="1765920"/>
            <a:ext cx="385086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Липичанская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пуща — это историческое название большого лесного массива в междуречье Немана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Щары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значительная часть которого включена в состав заказника.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заказника очень живописна благодаря таких форм рельефа, как поросшие соснами материковые дюны, старицы, эоловые холмы, крутые приречные террасы и т.д.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земель заказника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Липичанская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пуща» 87% занимают леса и только около 4% — болота. Леса заказника поимущественно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высоковозрастные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дубравы, сосновые леса, лишайниковые боры. Среди них представлены и редкие аборигенные сообщества: дубравы,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кленовники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грабняки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731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Брендовые мероприятия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52" y="3839560"/>
            <a:ext cx="3375494" cy="22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" y="3839561"/>
            <a:ext cx="3380321" cy="22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52" y="1467116"/>
            <a:ext cx="3375494" cy="222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1" y="1436914"/>
            <a:ext cx="3380321" cy="225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05371" y="1443841"/>
            <a:ext cx="31495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щедра – веселись хоть до утра»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г.Мосты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сцежках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спадчыны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(Мостовский район,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Озёрки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Лунненскія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пачастункі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(Мостовский район,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хвалях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Нёмана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(г. Мосты, урочище Михайловка)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53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сайты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494971"/>
            <a:ext cx="4754880" cy="841829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mosty.grodno-region.by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0229" y="2380342"/>
            <a:ext cx="5157651" cy="37244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9173" y="1494971"/>
            <a:ext cx="4754880" cy="841829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mosty-sport-tourism.gov.by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69037" y="2336800"/>
            <a:ext cx="5371419" cy="407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4" y="2380341"/>
            <a:ext cx="5275176" cy="403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0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4022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Grodnovisafree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524001"/>
            <a:ext cx="10508343" cy="4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M6.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 по автодорогам Гродненской области».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654629"/>
            <a:ext cx="9739086" cy="4441371"/>
          </a:xfrm>
        </p:spPr>
      </p:pic>
    </p:spTree>
    <p:extLst>
      <p:ext uri="{BB962C8B-B14F-4D97-AF65-F5344CB8AC3E}">
        <p14:creationId xmlns:p14="http://schemas.microsoft.com/office/powerpoint/2010/main" val="23503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06170"/>
            <a:ext cx="9875520" cy="2772229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</a:t>
            </a:r>
            <a:endParaRPr lang="ru-RU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Туристическую инфраструктуру Мостовского района формируют: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агроэкотуризма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гостиничного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осуществляющая турагентскую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объектов общественного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церкви, 2 костёла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включены в Государственный список историко-культурных ценностей Республики Беларусь;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8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«Мосты»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Мостовского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 ЖКХ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0705" y="1528011"/>
            <a:ext cx="3164305" cy="47043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насчитывает 32 номера на 54 койко-мест.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Номера, умело сочетают в себе теплое домашнее гостеприимство и безупречный комфорт до мельчайших деталей. Во всех номерах гостиницы имеются: телевизор, холодильник, телефон, обеспечен доступ в Интернет, камера хранения, сейф. Информацию о гостинице можно найти на мировом портале 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booking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официальном сайте «Мостовского РУП ЖКХ».</a:t>
            </a: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0" y="1965959"/>
            <a:ext cx="7541161" cy="439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0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размещения ГУ «Мостовской районной СДЮШОР»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0705" y="1528011"/>
            <a:ext cx="3164305" cy="4704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комнат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2-ух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метсная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комнаты 3-ёх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комнаты 7-ми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комната 6-ти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4" y="1143000"/>
            <a:ext cx="7856622" cy="243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4" y="3778625"/>
            <a:ext cx="7856622" cy="26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5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7463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Кемп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«Дубы»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3158" y="1311442"/>
            <a:ext cx="3164305" cy="47765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кемпинге есть гостевые домики, 2-х и 4-х местные ,  и  кемпинговые палатки, а также места для палаток.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имеется: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Кухня с газовыми плитами, холодильником и необходимой посудой;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Душевые, умывальники, туалет;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дачной мебели возле домиков(столик +табуретки);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Мангалы, места для костра;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Баня с комнатой отдыха 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площадка, прокат спортинвентаря (футбольные, волейбольные мячи, бадминтон);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Стоянка для автомобилей.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" y="1690688"/>
            <a:ext cx="3731622" cy="224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58" y="1690689"/>
            <a:ext cx="3867237" cy="224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" y="3934326"/>
            <a:ext cx="3731622" cy="233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58" y="4078706"/>
            <a:ext cx="3867237" cy="218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95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66730" cy="712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«Неман»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317812"/>
            <a:ext cx="6777317" cy="501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6188" y="1317812"/>
            <a:ext cx="3980330" cy="5540188"/>
          </a:xfrm>
        </p:spPr>
        <p:txBody>
          <a:bodyPr>
            <a:noAutofit/>
          </a:bodyPr>
          <a:lstStyle/>
          <a:p>
            <a:pPr algn="just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известным из заведений питания в нашем городе является ресторан "Неман" (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Мостоввского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РПО), расположенный рядом с городским парком города Мосты. Интерьер оформлен в своей неповторимой цветовой гамме, из окон открывается прекрасный вид на городской парк и главную достопримечательность города Мосты пешеходный подвесной мост. Ресторан предлагает своим гостям различные блюда белорусской кухни.</a:t>
            </a:r>
          </a:p>
        </p:txBody>
      </p:sp>
    </p:spTree>
    <p:extLst>
      <p:ext uri="{BB962C8B-B14F-4D97-AF65-F5344CB8AC3E}">
        <p14:creationId xmlns:p14="http://schemas.microsoft.com/office/powerpoint/2010/main" val="17824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66730" cy="712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«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Сабрина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9" y="1169894"/>
            <a:ext cx="5350554" cy="53788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6188" y="1317812"/>
            <a:ext cx="3980330" cy="5015753"/>
          </a:xfrm>
        </p:spPr>
        <p:txBody>
          <a:bodyPr>
            <a:noAutofit/>
          </a:bodyPr>
          <a:lstStyle/>
          <a:p>
            <a:pPr algn="just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«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Сабрина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еще одно популярное у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мостовчан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для проведения досуга. Заведение выгодно расположено в центре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12750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66730" cy="712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 быстрого питания.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32" y="1169894"/>
            <a:ext cx="4535905" cy="2870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8" y="1299896"/>
            <a:ext cx="3967866" cy="2740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0" y="3572860"/>
            <a:ext cx="3993926" cy="29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достопримечательность города Мосты самый длинный в Республике Беларусь подвесной мост.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1905"/>
            <a:ext cx="9875519" cy="4585447"/>
          </a:xfrm>
        </p:spPr>
      </p:pic>
    </p:spTree>
    <p:extLst>
      <p:ext uri="{BB962C8B-B14F-4D97-AF65-F5344CB8AC3E}">
        <p14:creationId xmlns:p14="http://schemas.microsoft.com/office/powerpoint/2010/main" val="25683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617</TotalTime>
  <Words>754</Words>
  <Application>Microsoft Office PowerPoint</Application>
  <PresentationFormat>Широкоэкранный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Corbel</vt:lpstr>
      <vt:lpstr>Times New Roman</vt:lpstr>
      <vt:lpstr>Базис</vt:lpstr>
      <vt:lpstr>Мостовский районный исполнительный комитет  Сектор спорта и туризма Мостовского районного   </vt:lpstr>
      <vt:lpstr>Туристическую инфраструктуру Мостовского района формируют:</vt:lpstr>
      <vt:lpstr>Гостиница «Мосты»  Мостовского РУП ЖКХ</vt:lpstr>
      <vt:lpstr>Места для размещения ГУ «Мостовской районной СДЮШОР»</vt:lpstr>
      <vt:lpstr>Кемпинг «Дубы»</vt:lpstr>
      <vt:lpstr>Ресторан «Неман»</vt:lpstr>
      <vt:lpstr>Кафе «Сабрина»</vt:lpstr>
      <vt:lpstr>Заведения быстрого питания.</vt:lpstr>
      <vt:lpstr>Главная достопримечательность города Мосты самый длинный в Республике Беларусь подвесной мост. </vt:lpstr>
      <vt:lpstr>Памятники архитектуры</vt:lpstr>
      <vt:lpstr>Агроусадьбы</vt:lpstr>
      <vt:lpstr>«Белая тропа»</vt:lpstr>
      <vt:lpstr>Липичанская пуща</vt:lpstr>
      <vt:lpstr>Брендовые мероприятия </vt:lpstr>
      <vt:lpstr>Официальные сайты</vt:lpstr>
      <vt:lpstr>“Grodnovisafree”</vt:lpstr>
      <vt:lpstr>«M6. Гид по автодорогам Гродненской области». </vt:lpstr>
      <vt:lpstr>Спасибо за внимание.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Мостовский районный исполнительный комитет  Сектор спорта и туризма Мостовского районного</dc:title>
  <dc:creator>PC</dc:creator>
  <cp:lastModifiedBy>PC</cp:lastModifiedBy>
  <cp:revision>35</cp:revision>
  <dcterms:created xsi:type="dcterms:W3CDTF">2021-09-06T18:47:51Z</dcterms:created>
  <dcterms:modified xsi:type="dcterms:W3CDTF">2021-09-08T17:06:22Z</dcterms:modified>
</cp:coreProperties>
</file>